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85" r:id="rId2"/>
    <p:sldId id="287" r:id="rId3"/>
    <p:sldId id="288" r:id="rId4"/>
    <p:sldId id="28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D4A3-9593-4E60-82ED-0F3B8587F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Estimating Mood State</a:t>
            </a:r>
            <a:br>
              <a:rPr lang="en-US" dirty="0"/>
            </a:br>
            <a:r>
              <a:rPr lang="en-US" dirty="0"/>
              <a:t>from Grad Student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C05BF-47C0-413C-9D56-8AEDE7581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FFED79-94AC-43DC-B666-DD4201FDA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653" y="2041609"/>
            <a:ext cx="7024822" cy="410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7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084D-AF55-49A7-8B68-6AB6837D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“Happy” Grad Student Markov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1F4C2-5423-4B66-A91C-5D053E57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577460-DE9E-4733-9B4A-E0C68F006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009481"/>
            <a:ext cx="8184604" cy="379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39EB-A6E2-4140-875D-7BEC53EA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Depressed about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C065-8AC8-4A03-95BB-AB01A667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C45EC-5C97-43B7-BB0A-524502BE9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1968478"/>
            <a:ext cx="7744678" cy="410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7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084D-AF55-49A7-8B68-6AB6837D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Happy or Depressed?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1F4C2-5423-4B66-A91C-5D053E57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Observations:</a:t>
            </a:r>
            <a:br>
              <a:rPr lang="en-US" dirty="0"/>
            </a:br>
            <a:r>
              <a:rPr lang="en-US" dirty="0"/>
              <a:t>Lab, Coffee, Lab, Coffee, Lab, Lab, Bar, Lab, Coffee,…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577460-DE9E-4733-9B4A-E0C68F006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56948"/>
            <a:ext cx="6248844" cy="29010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664543-9E4B-41D2-9189-9E7965AF8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354" y="3773315"/>
            <a:ext cx="5815646" cy="308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045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578</TotalTime>
  <Words>21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Example: Estimating Mood State from Grad Student Observations</vt:lpstr>
      <vt:lpstr>“Happy” Grad Student Markov Chain</vt:lpstr>
      <vt:lpstr>Depressed about research</vt:lpstr>
      <vt:lpstr>Happy or Depressed? 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108</cp:revision>
  <dcterms:created xsi:type="dcterms:W3CDTF">2016-08-31T19:16:09Z</dcterms:created>
  <dcterms:modified xsi:type="dcterms:W3CDTF">2020-01-28T19:41:41Z</dcterms:modified>
</cp:coreProperties>
</file>