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e3ee8cc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e3ee8cc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6e3ee8cc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6e3ee8cc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6e3ee8ccf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6e3ee8ccf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6e3ee8ccf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6e3ee8ccf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6e3ee8cc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6e3ee8cc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96350" y="0"/>
            <a:ext cx="8520600" cy="107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Demonstrations on Project Required Resources &amp; Development Environment</a:t>
            </a:r>
            <a:endParaRPr sz="31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896550" y="1623900"/>
            <a:ext cx="3935700" cy="18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RubberDuckys</a:t>
            </a:r>
            <a:endParaRPr b="1" sz="21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Tawfic Jobah, </a:t>
            </a:r>
            <a:endParaRPr sz="16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Dylan Gonzalez,</a:t>
            </a:r>
            <a:endParaRPr sz="16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Aldair Martinez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IDE’s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17725"/>
            <a:ext cx="34419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-Visual Studio code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-Used for the front-end </a:t>
            </a:r>
            <a:r>
              <a:rPr lang="en" sz="2400">
                <a:solidFill>
                  <a:srgbClr val="000000"/>
                </a:solidFill>
              </a:rPr>
              <a:t>development</a:t>
            </a:r>
            <a:r>
              <a:rPr lang="en" sz="1300"/>
              <a:t> </a:t>
            </a:r>
            <a:endParaRPr sz="13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100" y="1144725"/>
            <a:ext cx="1191125" cy="118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b="-30838" l="0" r="-30838" t="0"/>
          <a:stretch/>
        </p:blipFill>
        <p:spPr>
          <a:xfrm>
            <a:off x="4660824" y="1017725"/>
            <a:ext cx="1703301" cy="170330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564950" y="2321275"/>
            <a:ext cx="35457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-intelliJ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-Backend </a:t>
            </a:r>
            <a:r>
              <a:rPr lang="en" sz="2400"/>
              <a:t>development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-required software for Corda </a:t>
            </a:r>
            <a:r>
              <a:rPr lang="en" sz="2400"/>
              <a:t>development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2355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20"/>
              <a:t>Corda 5</a:t>
            </a:r>
            <a:endParaRPr b="1" sz="3020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-blockchain app development platform built for highly regulated industries</a:t>
            </a:r>
            <a:endParaRPr sz="3200">
              <a:solidFill>
                <a:srgbClr val="000000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3250" y="-38162"/>
            <a:ext cx="3829050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1487" y="1386375"/>
            <a:ext cx="3912575" cy="253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Languages</a:t>
            </a:r>
            <a:endParaRPr b="1"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235500" y="1152475"/>
            <a:ext cx="4158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000000"/>
                </a:solidFill>
              </a:rPr>
              <a:t>Angular 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300"/>
              <a:buChar char="-"/>
            </a:pPr>
            <a:r>
              <a:rPr lang="en" sz="2300">
                <a:solidFill>
                  <a:srgbClr val="000000"/>
                </a:solidFill>
              </a:rPr>
              <a:t>TypeScript: object-oriented version of JavaScript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Char char="-"/>
            </a:pPr>
            <a:r>
              <a:rPr lang="en" sz="2300">
                <a:solidFill>
                  <a:srgbClr val="000000"/>
                </a:solidFill>
              </a:rPr>
              <a:t>Front end</a:t>
            </a:r>
            <a:endParaRPr sz="2300">
              <a:solidFill>
                <a:srgbClr val="000000"/>
              </a:solidFill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4715425" y="1152475"/>
            <a:ext cx="40746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Java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Corda uses java or kotlin 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Back end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075" y="3370101"/>
            <a:ext cx="1284973" cy="1364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5825" y="3450075"/>
            <a:ext cx="1284977" cy="1284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75175" y="2906050"/>
            <a:ext cx="1947949" cy="194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Hosting Services</a:t>
            </a:r>
            <a:endParaRPr b="1"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235500" y="1076275"/>
            <a:ext cx="40014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000000"/>
                </a:solidFill>
              </a:rPr>
              <a:t>Google Cloud Engine</a:t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>
                <a:solidFill>
                  <a:srgbClr val="000000"/>
                </a:solidFill>
              </a:rPr>
              <a:t>-Phase 1 is running the program on a </a:t>
            </a:r>
            <a:r>
              <a:rPr lang="en" sz="2300">
                <a:solidFill>
                  <a:srgbClr val="000000"/>
                </a:solidFill>
              </a:rPr>
              <a:t>virtual</a:t>
            </a:r>
            <a:r>
              <a:rPr lang="en" sz="2300">
                <a:solidFill>
                  <a:srgbClr val="000000"/>
                </a:solidFill>
              </a:rPr>
              <a:t> machine</a:t>
            </a:r>
            <a:endParaRPr sz="2300">
              <a:solidFill>
                <a:srgbClr val="000000"/>
              </a:solidFill>
            </a:endParaRPr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4563000" y="1076275"/>
            <a:ext cx="3870600" cy="21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AWS Instances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-Phase 2 is getting the program to run on AWS using Instances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b="12604" l="27464" r="27504" t="12054"/>
          <a:stretch/>
        </p:blipFill>
        <p:spPr>
          <a:xfrm>
            <a:off x="593250" y="2912850"/>
            <a:ext cx="2293176" cy="2014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" name="Google Shape;91;p17"/>
          <p:cNvGrpSpPr/>
          <p:nvPr/>
        </p:nvGrpSpPr>
        <p:grpSpPr>
          <a:xfrm>
            <a:off x="4434031" y="3124745"/>
            <a:ext cx="3870478" cy="1483082"/>
            <a:chOff x="168150" y="2967400"/>
            <a:chExt cx="4876500" cy="1862700"/>
          </a:xfrm>
        </p:grpSpPr>
        <p:sp>
          <p:nvSpPr>
            <p:cNvPr id="92" name="Google Shape;92;p17"/>
            <p:cNvSpPr/>
            <p:nvPr/>
          </p:nvSpPr>
          <p:spPr>
            <a:xfrm>
              <a:off x="168150" y="2967400"/>
              <a:ext cx="4876500" cy="1862700"/>
            </a:xfrm>
            <a:prstGeom prst="rect">
              <a:avLst/>
            </a:prstGeom>
            <a:solidFill>
              <a:srgbClr val="D9D9D9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3" name="Google Shape;93;p1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3025" y="3038837"/>
              <a:ext cx="4658074" cy="17504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Project progress</a:t>
            </a:r>
            <a:endParaRPr b="1"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Set up environment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Cloned original repo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Tested all the features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Created new repository for source control on GitHub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Finding issues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Deciding if the issues are fixable, and how to go about fixing them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